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4-1.png>
</file>

<file path=ppt/media/image-5-1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4788"/>
            <a:ext cx="7556421" cy="4108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050"/>
              </a:lnSpc>
              <a:buNone/>
            </a:pPr>
            <a:r>
              <a:rPr lang="en-US" sz="64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High-Precision Object Detection Model for Real-World Applications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793790" y="561308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Introducing a cutting-edge deep learning architecture that pushes the boundaries of real-time object detection, designed to thrive in critical real-world scenarios like surveillance, traffic control, and emergency response.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8274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Problem Statement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2223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2503" y="5298758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522231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Objective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5730478"/>
            <a:ext cx="56709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Address the need for highly accurate, low-latency object detection in high-stakes applications like surveillance, traffic monitoring, and emergency response.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52223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82495" y="5298758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8165783" y="522231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Challenges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8165783" y="5730478"/>
            <a:ext cx="56709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Overcome issues with high false positives, poor performance in low-light conditions, and unacceptable delays in critical decision-making scenarios.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0008"/>
            <a:ext cx="783431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Unique Selling Points (USPs)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72503" y="3386018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1530906" y="3309580"/>
            <a:ext cx="436673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High Precision and Low Latency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1530906" y="3817739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Accurate detection with minimal false positives and near-instantaneous results.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667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82495" y="3386018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8165783" y="3309580"/>
            <a:ext cx="320361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Low-Light Performance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8165783" y="3817739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Specially trained to perform effectively in low-visibility conditions, essential for night surveillance.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50255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47857" y="5101947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3" name="Text 11"/>
          <p:cNvSpPr/>
          <p:nvPr/>
        </p:nvSpPr>
        <p:spPr>
          <a:xfrm>
            <a:off x="1530906" y="5025509"/>
            <a:ext cx="472285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Multi-Object Detection &amp; Tracking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1530906" y="5533668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Tracks multiple objects like vehicles, license plates, and people in real-time.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502550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587496" y="5101947"/>
            <a:ext cx="1925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800" dirty="0"/>
          </a:p>
        </p:txBody>
      </p:sp>
      <p:sp>
        <p:nvSpPr>
          <p:cNvPr id="17" name="Text 15"/>
          <p:cNvSpPr/>
          <p:nvPr/>
        </p:nvSpPr>
        <p:spPr>
          <a:xfrm>
            <a:off x="8165783" y="5025509"/>
            <a:ext cx="469106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Adaptability Across Environments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8165783" y="553366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Handles varied lighting, angles, and occlusions.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56723" y="472559"/>
            <a:ext cx="3594973" cy="449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6ED6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Used: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4256723" y="1114306"/>
            <a:ext cx="97745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YOLO v11</a:t>
            </a:r>
            <a:endParaRPr lang="en-US" sz="1300" dirty="0"/>
          </a:p>
        </p:txBody>
      </p:sp>
      <p:sp>
        <p:nvSpPr>
          <p:cNvPr id="5" name="Text 2"/>
          <p:cNvSpPr/>
          <p:nvPr/>
        </p:nvSpPr>
        <p:spPr>
          <a:xfrm>
            <a:off x="4256723" y="1580674"/>
            <a:ext cx="97745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 model(potHole)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4256723" y="2111216"/>
            <a:ext cx="2696170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7EBD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Purpose: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4256723" y="2704981"/>
            <a:ext cx="97745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Advanced, high-precision model optimized for real-world object detection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4256723" y="3235523"/>
            <a:ext cx="2696170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7EBD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Datasets: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256723" y="3829288"/>
            <a:ext cx="97745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COCO Dataset:</a:t>
            </a:r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Comprehensive baseline for general object detection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4256723" y="4295656"/>
            <a:ext cx="97745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 License Plate Dataset:</a:t>
            </a:r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Tailored for license plate recognition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4256723" y="4762024"/>
            <a:ext cx="97745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 Hole Dataset: </a:t>
            </a:r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Tailored for Pot Hole detection 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4256723" y="5292566"/>
            <a:ext cx="2696170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7EBD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Capabilities :</a:t>
            </a:r>
            <a:endParaRPr lang="en-US" sz="2100" dirty="0"/>
          </a:p>
        </p:txBody>
      </p:sp>
      <p:sp>
        <p:nvSpPr>
          <p:cNvPr id="13" name="Shape 10"/>
          <p:cNvSpPr/>
          <p:nvPr/>
        </p:nvSpPr>
        <p:spPr>
          <a:xfrm>
            <a:off x="4256723" y="6078855"/>
            <a:ext cx="385167" cy="385167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391620" y="6136600"/>
            <a:ext cx="115372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4812982" y="6078855"/>
            <a:ext cx="2374463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854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Multi-Object Detection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12982" y="6462236"/>
            <a:ext cx="921829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Recognizes and tracks vehicles, people, license plates, and more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4256723" y="7099697"/>
            <a:ext cx="385167" cy="385167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4372808" y="7157442"/>
            <a:ext cx="152876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4812982" y="7099697"/>
            <a:ext cx="2494121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00854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Adaptability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4812982" y="7483078"/>
            <a:ext cx="921829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Performs reliably in diverse environments, day or night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4122" y="874990"/>
            <a:ext cx="3565088" cy="445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7EBD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Technology Stack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594122" y="1490186"/>
            <a:ext cx="3434834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Frameworks and Tools: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94122" y="2078950"/>
            <a:ext cx="79557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YOLO by Ultralytics:</a:t>
            </a:r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Customized YOLO v11 implementation for advanced detection capabilities.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594122" y="2605088"/>
            <a:ext cx="2673787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Handling: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594122" y="3193852"/>
            <a:ext cx="79557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COCO.yaml Configuration:</a:t>
            </a:r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Supports general object detection with ease of customization.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594122" y="3656409"/>
            <a:ext cx="7955756" cy="54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 Dataset Integration:</a:t>
            </a:r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Enhances model performance on license plate recognition and specialized tracking.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594122" y="4454128"/>
            <a:ext cx="3020735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Hardware Compatibility: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594122" y="5042892"/>
            <a:ext cx="79557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Optimized for High-Performance GPUs and Edge Devices, ensuring scalable deployment.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594122" y="5569029"/>
            <a:ext cx="2673787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Libraries: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594122" y="6157793"/>
            <a:ext cx="79557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OpenCV:</a:t>
            </a:r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image pre-processing.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594122" y="6620351"/>
            <a:ext cx="79557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PyTorch:</a:t>
            </a:r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efficient model training and fine-tuning.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594122" y="7082909"/>
            <a:ext cx="7955756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YOLO Library:</a:t>
            </a:r>
            <a:pPr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real-time, scalable object detection.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89052"/>
            <a:ext cx="4763333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280190" y="209478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8903" y="2171224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7017306" y="2094786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54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Processing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017306" y="297501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Delivers detections instantly, enabling timely decision-making in critical applications.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09478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5695" y="2171224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10908983" y="2094786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54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Robust Accuracy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0908983" y="260294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precision in object classification and localization, reducing false positives/negatives.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9085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4257" y="4985028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7017306" y="4908590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54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Low-Light Performance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017306" y="5788819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Specially fine-tuned for high accuracy even in low-visibility conditions, ideal for nighttime surveillance.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49085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30696" y="4985028"/>
            <a:ext cx="1925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10908983" y="4908590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854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Scalability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10908983" y="5416748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Compatible with multiple resolutions and easily deployable on both powerful GPUs and resource-limited devices.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6277" y="675203"/>
            <a:ext cx="5879783" cy="652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Real-World Applications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03770" y="1725930"/>
            <a:ext cx="22860" cy="5828467"/>
          </a:xfrm>
          <a:prstGeom prst="roundRect">
            <a:avLst>
              <a:gd name="adj" fmla="val 365543"/>
            </a:avLst>
          </a:prstGeom>
          <a:solidFill>
            <a:srgbClr val="B2D4E5"/>
          </a:solidFill>
          <a:ln/>
        </p:spPr>
      </p:sp>
      <p:sp>
        <p:nvSpPr>
          <p:cNvPr id="4" name="Shape 2"/>
          <p:cNvSpPr/>
          <p:nvPr/>
        </p:nvSpPr>
        <p:spPr>
          <a:xfrm>
            <a:off x="6418005" y="2161937"/>
            <a:ext cx="696277" cy="22860"/>
          </a:xfrm>
          <a:prstGeom prst="roundRect">
            <a:avLst>
              <a:gd name="adj" fmla="val 365543"/>
            </a:avLst>
          </a:prstGeom>
          <a:solidFill>
            <a:srgbClr val="B2D4E5"/>
          </a:solidFill>
          <a:ln/>
        </p:spPr>
      </p:sp>
      <p:sp>
        <p:nvSpPr>
          <p:cNvPr id="5" name="Shape 3"/>
          <p:cNvSpPr/>
          <p:nvPr/>
        </p:nvSpPr>
        <p:spPr>
          <a:xfrm>
            <a:off x="7091422" y="1949648"/>
            <a:ext cx="447556" cy="447556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248108" y="2016681"/>
            <a:ext cx="13418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3609737" y="1924883"/>
            <a:ext cx="2611279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Surveillance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696277" y="2370534"/>
            <a:ext cx="5524738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Detects unauthorized persons and vehicles in secured areas.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696277" y="3126343"/>
            <a:ext cx="5524738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Low-light capability allows for reliable night-time monitoring.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516118" y="3156704"/>
            <a:ext cx="696277" cy="22860"/>
          </a:xfrm>
          <a:prstGeom prst="roundRect">
            <a:avLst>
              <a:gd name="adj" fmla="val 365543"/>
            </a:avLst>
          </a:prstGeom>
          <a:solidFill>
            <a:srgbClr val="B2D4E5"/>
          </a:solidFill>
          <a:ln/>
        </p:spPr>
      </p:sp>
      <p:sp>
        <p:nvSpPr>
          <p:cNvPr id="11" name="Shape 9"/>
          <p:cNvSpPr/>
          <p:nvPr/>
        </p:nvSpPr>
        <p:spPr>
          <a:xfrm>
            <a:off x="7091422" y="2944416"/>
            <a:ext cx="447556" cy="447556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226320" y="3011448"/>
            <a:ext cx="177641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1"/>
          <p:cNvSpPr/>
          <p:nvPr/>
        </p:nvSpPr>
        <p:spPr>
          <a:xfrm>
            <a:off x="8409384" y="2919651"/>
            <a:ext cx="2611279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Traffic Control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8409384" y="3365302"/>
            <a:ext cx="5524738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Monitors traffic flow, detects incidents (e.g., accidents, stopped vehicles).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8409384" y="4121110"/>
            <a:ext cx="5524738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Assists automated systems in identifying traffic signals, vehicles, and pedestrians.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6418005" y="4596765"/>
            <a:ext cx="696277" cy="22860"/>
          </a:xfrm>
          <a:prstGeom prst="roundRect">
            <a:avLst>
              <a:gd name="adj" fmla="val 365543"/>
            </a:avLst>
          </a:prstGeom>
          <a:solidFill>
            <a:srgbClr val="B2D4E5"/>
          </a:solidFill>
          <a:ln/>
        </p:spPr>
      </p:sp>
      <p:sp>
        <p:nvSpPr>
          <p:cNvPr id="17" name="Shape 15"/>
          <p:cNvSpPr/>
          <p:nvPr/>
        </p:nvSpPr>
        <p:spPr>
          <a:xfrm>
            <a:off x="7091422" y="4384477"/>
            <a:ext cx="447556" cy="447556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6439" y="4451509"/>
            <a:ext cx="17740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450" dirty="0"/>
          </a:p>
        </p:txBody>
      </p:sp>
      <p:sp>
        <p:nvSpPr>
          <p:cNvPr id="19" name="Text 17"/>
          <p:cNvSpPr/>
          <p:nvPr/>
        </p:nvSpPr>
        <p:spPr>
          <a:xfrm>
            <a:off x="3609737" y="4359712"/>
            <a:ext cx="2611279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Emergency Response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696277" y="4805362"/>
            <a:ext cx="5524738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Rapid identification of accidents or unusual patterns for quick response.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696277" y="5561171"/>
            <a:ext cx="5524738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Tracks emergency vehicles for efficient traffic management and resource allocation.</a:t>
            </a:r>
            <a:endParaRPr lang="en-US" sz="1550" dirty="0"/>
          </a:p>
        </p:txBody>
      </p:sp>
      <p:sp>
        <p:nvSpPr>
          <p:cNvPr id="22" name="Shape 20"/>
          <p:cNvSpPr/>
          <p:nvPr/>
        </p:nvSpPr>
        <p:spPr>
          <a:xfrm>
            <a:off x="7516118" y="5814179"/>
            <a:ext cx="696277" cy="22860"/>
          </a:xfrm>
          <a:prstGeom prst="roundRect">
            <a:avLst>
              <a:gd name="adj" fmla="val 365543"/>
            </a:avLst>
          </a:prstGeom>
          <a:solidFill>
            <a:srgbClr val="B2D4E5"/>
          </a:solidFill>
          <a:ln/>
        </p:spPr>
      </p:sp>
      <p:sp>
        <p:nvSpPr>
          <p:cNvPr id="23" name="Shape 21"/>
          <p:cNvSpPr/>
          <p:nvPr/>
        </p:nvSpPr>
        <p:spPr>
          <a:xfrm>
            <a:off x="7091422" y="5601891"/>
            <a:ext cx="447556" cy="447556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7230725" y="5668923"/>
            <a:ext cx="168950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450" dirty="0"/>
          </a:p>
        </p:txBody>
      </p:sp>
      <p:sp>
        <p:nvSpPr>
          <p:cNvPr id="25" name="Text 23"/>
          <p:cNvSpPr/>
          <p:nvPr/>
        </p:nvSpPr>
        <p:spPr>
          <a:xfrm>
            <a:off x="8409384" y="5577126"/>
            <a:ext cx="3313747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Road Condition Monitoring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8409384" y="6022777"/>
            <a:ext cx="5524738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Detects and identifies potholes and road surface issues, enabling early intervention and maintenance.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improve road safety by providing insights for timely repairs.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8457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6731" y="2252543"/>
            <a:ext cx="3876199" cy="484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Scope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516731" y="3124676"/>
            <a:ext cx="332184" cy="3321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3055" y="3174444"/>
            <a:ext cx="99536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996553" y="3124676"/>
            <a:ext cx="2843808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Enhanced Tracking Capabilities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96553" y="3455551"/>
            <a:ext cx="6244828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Implementation of advanced algorithms for improved object continuity across frames, essential for moving scenes.</a:t>
            </a:r>
            <a:endParaRPr lang="en-US" sz="1150" dirty="0"/>
          </a:p>
        </p:txBody>
      </p:sp>
      <p:sp>
        <p:nvSpPr>
          <p:cNvPr id="8" name="Shape 5"/>
          <p:cNvSpPr/>
          <p:nvPr/>
        </p:nvSpPr>
        <p:spPr>
          <a:xfrm>
            <a:off x="7389019" y="3124676"/>
            <a:ext cx="332184" cy="3321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489150" y="3174444"/>
            <a:ext cx="131921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7868841" y="3124676"/>
            <a:ext cx="2117765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Low-Light Optimization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7868841" y="3455551"/>
            <a:ext cx="6244828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training on specialized low-light datasets to boost detection accuracy in nighttime conditions.</a:t>
            </a:r>
            <a:endParaRPr lang="en-US" sz="1150" dirty="0"/>
          </a:p>
        </p:txBody>
      </p:sp>
      <p:sp>
        <p:nvSpPr>
          <p:cNvPr id="12" name="Shape 9"/>
          <p:cNvSpPr/>
          <p:nvPr/>
        </p:nvSpPr>
        <p:spPr>
          <a:xfrm>
            <a:off x="516731" y="4241721"/>
            <a:ext cx="332184" cy="3321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16982" y="4291489"/>
            <a:ext cx="13168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996553" y="4241721"/>
            <a:ext cx="2431137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Expansion to New Domains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996553" y="4572595"/>
            <a:ext cx="6244828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Potential for retail automation (customer behavior tracking) and public safety monitoring.</a:t>
            </a:r>
            <a:endParaRPr lang="en-US" sz="1150" dirty="0"/>
          </a:p>
        </p:txBody>
      </p:sp>
      <p:sp>
        <p:nvSpPr>
          <p:cNvPr id="16" name="Shape 13"/>
          <p:cNvSpPr/>
          <p:nvPr/>
        </p:nvSpPr>
        <p:spPr>
          <a:xfrm>
            <a:off x="7389019" y="4241721"/>
            <a:ext cx="332184" cy="3321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492365" y="4291489"/>
            <a:ext cx="125373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7868841" y="4241721"/>
            <a:ext cx="2343269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Edge Device Compatibility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7868841" y="4572595"/>
            <a:ext cx="6244828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optimization for resource-constrained environments like smart cameras and IoT devices, broadening deployment options.</a:t>
            </a:r>
            <a:endParaRPr lang="en-US" sz="1150" dirty="0"/>
          </a:p>
        </p:txBody>
      </p:sp>
      <p:sp>
        <p:nvSpPr>
          <p:cNvPr id="20" name="Shape 17"/>
          <p:cNvSpPr/>
          <p:nvPr/>
        </p:nvSpPr>
        <p:spPr>
          <a:xfrm>
            <a:off x="516731" y="5358765"/>
            <a:ext cx="332184" cy="3321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616744" y="5408533"/>
            <a:ext cx="132159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1800" dirty="0"/>
          </a:p>
        </p:txBody>
      </p:sp>
      <p:sp>
        <p:nvSpPr>
          <p:cNvPr id="22" name="Text 19"/>
          <p:cNvSpPr/>
          <p:nvPr/>
        </p:nvSpPr>
        <p:spPr>
          <a:xfrm>
            <a:off x="996553" y="5358765"/>
            <a:ext cx="1938099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996553" y="5689640"/>
            <a:ext cx="13117116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24" name="Text 21"/>
          <p:cNvSpPr/>
          <p:nvPr/>
        </p:nvSpPr>
        <p:spPr>
          <a:xfrm>
            <a:off x="516731" y="6147316"/>
            <a:ext cx="3876199" cy="484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3050" dirty="0"/>
          </a:p>
        </p:txBody>
      </p:sp>
      <p:sp>
        <p:nvSpPr>
          <p:cNvPr id="25" name="Shape 22"/>
          <p:cNvSpPr/>
          <p:nvPr/>
        </p:nvSpPr>
        <p:spPr>
          <a:xfrm>
            <a:off x="516731" y="7019449"/>
            <a:ext cx="332184" cy="3321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633055" y="7069217"/>
            <a:ext cx="99536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800" dirty="0"/>
          </a:p>
        </p:txBody>
      </p:sp>
      <p:sp>
        <p:nvSpPr>
          <p:cNvPr id="27" name="Text 24"/>
          <p:cNvSpPr/>
          <p:nvPr/>
        </p:nvSpPr>
        <p:spPr>
          <a:xfrm>
            <a:off x="996553" y="7019449"/>
            <a:ext cx="2052995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Transformative Impact</a:t>
            </a:r>
            <a:endParaRPr lang="en-US" sz="1500" dirty="0"/>
          </a:p>
        </p:txBody>
      </p:sp>
      <p:sp>
        <p:nvSpPr>
          <p:cNvPr id="28" name="Text 25"/>
          <p:cNvSpPr/>
          <p:nvPr/>
        </p:nvSpPr>
        <p:spPr>
          <a:xfrm>
            <a:off x="996553" y="7350323"/>
            <a:ext cx="6244828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YOLO v11 represents a significant leap forward in real-time object detection, empowering critical applications with unparalleled precision and reliability.</a:t>
            </a:r>
            <a:endParaRPr lang="en-US" sz="1150" dirty="0"/>
          </a:p>
        </p:txBody>
      </p:sp>
      <p:sp>
        <p:nvSpPr>
          <p:cNvPr id="29" name="Shape 26"/>
          <p:cNvSpPr/>
          <p:nvPr/>
        </p:nvSpPr>
        <p:spPr>
          <a:xfrm>
            <a:off x="7389019" y="7019449"/>
            <a:ext cx="332184" cy="332184"/>
          </a:xfrm>
          <a:prstGeom prst="roundRect">
            <a:avLst>
              <a:gd name="adj" fmla="val 1867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30" name="Text 27"/>
          <p:cNvSpPr/>
          <p:nvPr/>
        </p:nvSpPr>
        <p:spPr>
          <a:xfrm>
            <a:off x="7489150" y="7069217"/>
            <a:ext cx="131921" cy="232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800" dirty="0"/>
          </a:p>
        </p:txBody>
      </p:sp>
      <p:sp>
        <p:nvSpPr>
          <p:cNvPr id="31" name="Text 28"/>
          <p:cNvSpPr/>
          <p:nvPr/>
        </p:nvSpPr>
        <p:spPr>
          <a:xfrm>
            <a:off x="7868841" y="7019449"/>
            <a:ext cx="2401014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Commitment to Excellence</a:t>
            </a:r>
            <a:endParaRPr lang="en-US" sz="1500" dirty="0"/>
          </a:p>
        </p:txBody>
      </p:sp>
      <p:sp>
        <p:nvSpPr>
          <p:cNvPr id="32" name="Text 29"/>
          <p:cNvSpPr/>
          <p:nvPr/>
        </p:nvSpPr>
        <p:spPr>
          <a:xfrm>
            <a:off x="7868841" y="7350323"/>
            <a:ext cx="6244828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team is dedicated to continuous innovation and collaboration to ensure our solutions meet the evolving needs of the real world.</a:t>
            </a: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122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members: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
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Virti Panchamia : virtipanchamia25@gmail.com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352508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Jainam Dedhia: jainamdedhia5@gmail.com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28148"/>
            <a:ext cx="4763333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6280190" y="516374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appreciate your interest in our groundbreaking work. Let's continue to push the boundaries of what's possible in the world of AI-powered object detection.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2024-11-12T18:23:10Z</dcterms:created>
  <dcterms:modified xsi:type="dcterms:W3CDTF">2024-11-12T18:23:10Z</dcterms:modified>
</cp:coreProperties>
</file>